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4" r:id="rId6"/>
    <p:sldId id="263" r:id="rId7"/>
    <p:sldId id="262" r:id="rId8"/>
    <p:sldId id="261" r:id="rId9"/>
    <p:sldId id="260" r:id="rId10"/>
    <p:sldId id="259" r:id="rId11"/>
    <p:sldId id="258" r:id="rId12"/>
    <p:sldId id="267" r:id="rId13"/>
    <p:sldId id="270" r:id="rId14"/>
    <p:sldId id="269" r:id="rId15"/>
    <p:sldId id="273" r:id="rId16"/>
    <p:sldId id="272" r:id="rId17"/>
    <p:sldId id="271" r:id="rId18"/>
    <p:sldId id="268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TBUMMS2quwKJpjD/BlOLnA==" hashData="9/2oIUwEvecY0AaMAJv/xW0AwZk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5432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479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7983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774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5123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676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1218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0345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5396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9179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969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09C3E-BE58-47B4-A82A-83FFF11B1F0E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38D56-FFA6-42D6-AA5A-C8D7AEF286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2035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88640"/>
            <a:ext cx="563675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55576" y="4293096"/>
            <a:ext cx="115212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15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708558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417930" y="2492896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365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69915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923928" y="2276872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395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75" y="81116"/>
            <a:ext cx="7333306" cy="3275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55576" y="2492896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946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26" y="188640"/>
            <a:ext cx="706783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778790" y="2852936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207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674117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315122" y="2276872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80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1"/>
            <a:ext cx="5976664" cy="267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635896" y="2118210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851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88640"/>
            <a:ext cx="683697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83568" y="2636912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31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28399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67544" y="2780928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323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21" y="188640"/>
            <a:ext cx="699623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508104" y="2204864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052707"/>
              </p:ext>
            </p:extLst>
          </p:nvPr>
        </p:nvGraphicFramePr>
        <p:xfrm>
          <a:off x="1403648" y="3212976"/>
          <a:ext cx="5832848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Denklem" r:id="rId4" imgW="1638000" imgH="1282680" progId="Equation.3">
                  <p:embed/>
                </p:oleObj>
              </mc:Choice>
              <mc:Fallback>
                <p:oleObj name="Denklem" r:id="rId4" imgW="1638000" imgH="12826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3212976"/>
                        <a:ext cx="5832848" cy="29523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597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0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617046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835696" y="4403729"/>
            <a:ext cx="115212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992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6624736" cy="2408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292080" y="1844824"/>
            <a:ext cx="1368152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998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544616" cy="5817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983967" y="5373216"/>
            <a:ext cx="97210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275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9836"/>
            <a:ext cx="6418163" cy="485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1520" y="4509120"/>
            <a:ext cx="115212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592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040325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508104" y="3645024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090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83" y="260648"/>
            <a:ext cx="5725969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149194" y="5079583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601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06" y="188640"/>
            <a:ext cx="5902962" cy="2600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39552" y="2089023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990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93" y="188640"/>
            <a:ext cx="7570767" cy="309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27584" y="2348880"/>
            <a:ext cx="13043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913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Ekran Gösterisi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1" baseType="lpstr">
      <vt:lpstr>Ofis Teması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OMER HAYYAM</dc:creator>
  <cp:lastModifiedBy>OMER HAYYAM</cp:lastModifiedBy>
  <cp:revision>21</cp:revision>
  <dcterms:created xsi:type="dcterms:W3CDTF">2012-11-22T17:25:47Z</dcterms:created>
  <dcterms:modified xsi:type="dcterms:W3CDTF">2012-11-22T19:43:57Z</dcterms:modified>
</cp:coreProperties>
</file>